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</p:sldIdLst>
  <p:sldSz cx="21383625" cy="30275213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Adobe 고딕 Std B" panose="020B0800000000000000" charset="-127"/>
      <p:bold r:id="rId7"/>
    </p:embeddedFont>
    <p:embeddedFont>
      <p:font typeface="맑은 고딕" panose="020B0503020000020004" pitchFamily="50" charset="-127"/>
      <p:regular r:id="rId8"/>
      <p:bold r:id="rId9"/>
    </p:embeddedFont>
    <p:embeddedFont>
      <p:font typeface="HY견고딕" panose="02030600000101010101" pitchFamily="18" charset="-127"/>
      <p:regular r:id="rId10"/>
    </p:embeddedFont>
    <p:embeddedFont>
      <p:font typeface="Calibri Light" panose="020F0302020204030204" pitchFamily="34" charset="0"/>
      <p:regular r:id="rId11"/>
      <p:italic r:id="rId12"/>
    </p:embeddedFont>
  </p:embeddedFontLst>
  <p:defaultTextStyle>
    <a:defPPr>
      <a:defRPr lang="ko-KR"/>
    </a:defPPr>
    <a:lvl1pPr marL="0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1pPr>
    <a:lvl2pPr marL="1239789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2pPr>
    <a:lvl3pPr marL="2479578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3pPr>
    <a:lvl4pPr marL="3719368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4pPr>
    <a:lvl5pPr marL="4959157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5pPr>
    <a:lvl6pPr marL="6198946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6pPr>
    <a:lvl7pPr marL="7438735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7pPr>
    <a:lvl8pPr marL="8678525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8pPr>
    <a:lvl9pPr marL="9918314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9" d="100"/>
          <a:sy n="19" d="100"/>
        </p:scale>
        <p:origin x="-2520" y="-125"/>
      </p:cViewPr>
      <p:guideLst>
        <p:guide orient="horz" pos="9535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heme" Target="theme/theme1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74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134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0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09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35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27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0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65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3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07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158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57841-1A29-410E-9496-DE82A04D8DE5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852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735"/>
            <a:ext cx="21418172" cy="3027521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452816" y="937339"/>
            <a:ext cx="7291137" cy="15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332501" y="1408100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설계전</a:t>
            </a:r>
            <a:endParaRPr lang="ko-KR" altLang="en-US" sz="7200" dirty="0">
              <a:solidFill>
                <a:schemeClr val="tx1">
                  <a:lumMod val="50000"/>
                  <a:lumOff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02379" y="937338"/>
            <a:ext cx="6269964" cy="15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35203" y="897473"/>
            <a:ext cx="6157455" cy="183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ICT</a:t>
            </a:r>
            <a:r>
              <a:rPr lang="en-US" altLang="ko-KR" sz="11300" dirty="0">
                <a:solidFill>
                  <a:schemeClr val="bg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+</a:t>
            </a:r>
            <a:r>
              <a:rPr lang="en-US" altLang="ko-KR" sz="113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UD</a:t>
            </a:r>
            <a:endParaRPr lang="ko-KR" altLang="en-US" sz="11300" dirty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96104" y="2383433"/>
            <a:ext cx="408316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 err="1" smtClean="0">
                <a:latin typeface="+mj-ea"/>
                <a:ea typeface="+mj-ea"/>
              </a:rPr>
              <a:t>융합캡스톤디자인</a:t>
            </a:r>
            <a:endParaRPr lang="en-US" altLang="ko-KR" sz="3800" dirty="0">
              <a:latin typeface="+mj-ea"/>
              <a:ea typeface="+mj-ea"/>
            </a:endParaRPr>
          </a:p>
          <a:p>
            <a:endParaRPr lang="ko-KR" altLang="en-US" sz="44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913745" y="2338964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j-ea"/>
                <a:ea typeface="+mj-ea"/>
              </a:rPr>
              <a:t>정상훈 </a:t>
            </a:r>
            <a:r>
              <a:rPr lang="ko-KR" altLang="en-US" sz="4000" dirty="0">
                <a:latin typeface="+mj-ea"/>
                <a:ea typeface="+mj-ea"/>
              </a:rPr>
              <a:t>교수님</a:t>
            </a:r>
          </a:p>
        </p:txBody>
      </p:sp>
      <p:sp>
        <p:nvSpPr>
          <p:cNvPr id="35" name="Rectangle 12"/>
          <p:cNvSpPr>
            <a:spLocks noChangeArrowheads="1"/>
          </p:cNvSpPr>
          <p:nvPr/>
        </p:nvSpPr>
        <p:spPr bwMode="auto">
          <a:xfrm>
            <a:off x="0" y="0"/>
            <a:ext cx="2138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527072" y="5017388"/>
            <a:ext cx="2621230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500" smtClean="0">
                <a:latin typeface="+mj-ea"/>
                <a:ea typeface="+mj-ea"/>
              </a:rPr>
              <a:t>담 </a:t>
            </a:r>
            <a:r>
              <a:rPr lang="en-US" altLang="ko-KR" sz="6500" dirty="0" smtClean="0">
                <a:latin typeface="+mj-ea"/>
                <a:ea typeface="+mj-ea"/>
              </a:rPr>
              <a:t>: </a:t>
            </a:r>
            <a:r>
              <a:rPr lang="ko-KR" altLang="en-US" sz="6500" dirty="0" smtClean="0">
                <a:latin typeface="+mj-ea"/>
                <a:ea typeface="+mj-ea"/>
              </a:rPr>
              <a:t>따</a:t>
            </a:r>
            <a:endParaRPr lang="en-US" altLang="ko-KR" sz="6500" dirty="0"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82156" y="8017349"/>
            <a:ext cx="176193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300" dirty="0" smtClean="0">
                <a:latin typeface="+mj-ea"/>
                <a:ea typeface="+mj-ea"/>
              </a:rPr>
              <a:t>실시간 내부 사진 촬영을 이용하여 학생들이 용이하게 물품 관리를 할 수 있는 </a:t>
            </a:r>
            <a:r>
              <a:rPr lang="en-US" altLang="ko-KR" sz="3300" smtClean="0">
                <a:latin typeface="+mj-ea"/>
                <a:ea typeface="+mj-ea"/>
              </a:rPr>
              <a:t>IOT </a:t>
            </a:r>
            <a:r>
              <a:rPr lang="ko-KR" altLang="en-US" sz="3300" smtClean="0">
                <a:latin typeface="+mj-ea"/>
                <a:ea typeface="+mj-ea"/>
              </a:rPr>
              <a:t>사물함</a:t>
            </a:r>
            <a:endParaRPr lang="ko-KR" altLang="en-US" sz="3300" dirty="0" smtClean="0">
              <a:latin typeface="+mj-ea"/>
              <a:ea typeface="+mj-ea"/>
            </a:endParaRPr>
          </a:p>
          <a:p>
            <a:pPr marL="457200" indent="-457200">
              <a:buFontTx/>
              <a:buChar char="-"/>
            </a:pPr>
            <a:r>
              <a:rPr lang="ko-KR" altLang="en-US" sz="3300" dirty="0" smtClean="0">
                <a:latin typeface="+mj-ea"/>
                <a:ea typeface="+mj-ea"/>
              </a:rPr>
              <a:t>음성인식을 활용하여 눈이 불편한 사람들도 쉽게 사용할 수 있는 장애인용 사물함</a:t>
            </a:r>
            <a:endParaRPr lang="en-US" altLang="ko-KR" sz="3300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156" y="20780617"/>
            <a:ext cx="10499947" cy="59062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882156" y="12245681"/>
            <a:ext cx="17097950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dirty="0" smtClean="0">
                <a:latin typeface="+mj-ea"/>
                <a:ea typeface="+mj-ea"/>
              </a:rPr>
              <a:t>1. </a:t>
            </a:r>
            <a:r>
              <a:rPr lang="ko-KR" altLang="en-US" sz="3300" dirty="0" smtClean="0">
                <a:latin typeface="+mj-ea"/>
                <a:ea typeface="+mj-ea"/>
              </a:rPr>
              <a:t>보관함 내용물 확인</a:t>
            </a:r>
            <a:r>
              <a:rPr lang="en-US" altLang="ko-KR" sz="3300" dirty="0" smtClean="0">
                <a:latin typeface="+mj-ea"/>
                <a:ea typeface="+mj-ea"/>
              </a:rPr>
              <a:t>, </a:t>
            </a:r>
            <a:r>
              <a:rPr lang="ko-KR" altLang="en-US" sz="3300" dirty="0" smtClean="0">
                <a:latin typeface="+mj-ea"/>
                <a:ea typeface="+mj-ea"/>
              </a:rPr>
              <a:t>출입 관리기능</a:t>
            </a:r>
          </a:p>
          <a:p>
            <a:pPr marL="457200" indent="-457200">
              <a:buFontTx/>
              <a:buChar char="-"/>
            </a:pPr>
            <a:r>
              <a:rPr lang="ko-KR" altLang="en-US" sz="3300" dirty="0" smtClean="0">
                <a:latin typeface="+mj-ea"/>
                <a:ea typeface="+mj-ea"/>
              </a:rPr>
              <a:t>잠금 시 신호가 서버로 넘어가면 사진 촬영을 이용하여 애플리케이션을 통해 보관함에 </a:t>
            </a:r>
            <a:endParaRPr lang="en-US" altLang="ko-KR" sz="3300" dirty="0" smtClean="0">
              <a:latin typeface="+mj-ea"/>
              <a:ea typeface="+mj-ea"/>
            </a:endParaRPr>
          </a:p>
          <a:p>
            <a:r>
              <a:rPr lang="en-US" altLang="ko-KR" sz="3300" dirty="0" smtClean="0">
                <a:latin typeface="+mj-ea"/>
                <a:ea typeface="+mj-ea"/>
              </a:rPr>
              <a:t>   </a:t>
            </a:r>
            <a:r>
              <a:rPr lang="ko-KR" altLang="en-US" sz="3300" dirty="0" smtClean="0">
                <a:latin typeface="+mj-ea"/>
                <a:ea typeface="+mj-ea"/>
              </a:rPr>
              <a:t>무엇이 보관되어 있는지 어떤 것이 빠져 나갔는지 확인 할 수  있는 기능</a:t>
            </a:r>
            <a:endParaRPr lang="en-US" altLang="ko-KR" sz="3300" dirty="0" smtClean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82156" y="13925394"/>
            <a:ext cx="15530213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dirty="0">
                <a:latin typeface="+mj-ea"/>
                <a:ea typeface="+mj-ea"/>
              </a:rPr>
              <a:t>2</a:t>
            </a:r>
            <a:r>
              <a:rPr lang="en-US" altLang="ko-KR" sz="3300" dirty="0" smtClean="0">
                <a:latin typeface="+mj-ea"/>
                <a:ea typeface="+mj-ea"/>
              </a:rPr>
              <a:t>. </a:t>
            </a:r>
            <a:r>
              <a:rPr lang="ko-KR" altLang="en-US" sz="3300" dirty="0" smtClean="0">
                <a:latin typeface="+mj-ea"/>
                <a:ea typeface="+mj-ea"/>
              </a:rPr>
              <a:t>사용자를 위한 잠금 기능 강화</a:t>
            </a:r>
          </a:p>
          <a:p>
            <a:pPr marL="457200" indent="-457200">
              <a:buFontTx/>
              <a:buChar char="-"/>
            </a:pPr>
            <a:r>
              <a:rPr lang="ko-KR" altLang="en-US" sz="3300" dirty="0" smtClean="0">
                <a:latin typeface="+mj-ea"/>
                <a:ea typeface="+mj-ea"/>
              </a:rPr>
              <a:t>보안 강화를 위하여 아날로그 잠금이 아닌 애플리케이션 버튼 및 음성인식으로</a:t>
            </a:r>
            <a:endParaRPr lang="en-US" altLang="ko-KR" sz="3300" dirty="0" smtClean="0">
              <a:latin typeface="+mj-ea"/>
              <a:ea typeface="+mj-ea"/>
            </a:endParaRPr>
          </a:p>
          <a:p>
            <a:r>
              <a:rPr lang="en-US" altLang="ko-KR" sz="3300" dirty="0" smtClean="0">
                <a:latin typeface="+mj-ea"/>
                <a:ea typeface="+mj-ea"/>
              </a:rPr>
              <a:t>   </a:t>
            </a:r>
            <a:r>
              <a:rPr lang="ko-KR" altLang="en-US" sz="3300" dirty="0" smtClean="0">
                <a:latin typeface="+mj-ea"/>
                <a:ea typeface="+mj-ea"/>
              </a:rPr>
              <a:t>사물함의 잠금을 해제 할 수 있는 기능</a:t>
            </a:r>
            <a:endParaRPr lang="en-US" altLang="ko-KR" sz="3300" dirty="0" smtClean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82156" y="15527082"/>
            <a:ext cx="16948871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dirty="0">
                <a:latin typeface="+mj-ea"/>
                <a:ea typeface="+mj-ea"/>
              </a:rPr>
              <a:t>3</a:t>
            </a:r>
            <a:r>
              <a:rPr lang="en-US" altLang="ko-KR" sz="3300" dirty="0" smtClean="0">
                <a:latin typeface="+mj-ea"/>
                <a:ea typeface="+mj-ea"/>
              </a:rPr>
              <a:t>. </a:t>
            </a:r>
            <a:r>
              <a:rPr lang="ko-KR" altLang="en-US" sz="3300" dirty="0" smtClean="0">
                <a:latin typeface="+mj-ea"/>
                <a:ea typeface="+mj-ea"/>
              </a:rPr>
              <a:t>보관함 내용물 확인</a:t>
            </a:r>
            <a:r>
              <a:rPr lang="en-US" altLang="ko-KR" sz="3300" dirty="0" smtClean="0">
                <a:latin typeface="+mj-ea"/>
                <a:ea typeface="+mj-ea"/>
              </a:rPr>
              <a:t>, </a:t>
            </a:r>
            <a:r>
              <a:rPr lang="ko-KR" altLang="en-US" sz="3300" dirty="0" smtClean="0">
                <a:latin typeface="+mj-ea"/>
                <a:ea typeface="+mj-ea"/>
              </a:rPr>
              <a:t>출입 관리기능</a:t>
            </a:r>
          </a:p>
          <a:p>
            <a:pPr marL="457200" indent="-457200">
              <a:buFontTx/>
              <a:buChar char="-"/>
            </a:pPr>
            <a:r>
              <a:rPr lang="ko-KR" altLang="en-US" sz="3300" dirty="0" err="1" smtClean="0">
                <a:latin typeface="+mj-ea"/>
                <a:ea typeface="+mj-ea"/>
              </a:rPr>
              <a:t>라즈베리파이에</a:t>
            </a:r>
            <a:r>
              <a:rPr lang="ko-KR" altLang="en-US" sz="3300" dirty="0" smtClean="0">
                <a:latin typeface="+mj-ea"/>
                <a:ea typeface="+mj-ea"/>
              </a:rPr>
              <a:t> 연결된 충격 감지 센서가 작동하면 보관함 전면 부에 장착된 카메라로 </a:t>
            </a:r>
            <a:endParaRPr lang="en-US" altLang="ko-KR" sz="3300" dirty="0" smtClean="0">
              <a:latin typeface="+mj-ea"/>
              <a:ea typeface="+mj-ea"/>
            </a:endParaRPr>
          </a:p>
          <a:p>
            <a:r>
              <a:rPr lang="en-US" altLang="ko-KR" sz="3300" dirty="0" smtClean="0">
                <a:latin typeface="+mj-ea"/>
                <a:ea typeface="+mj-ea"/>
              </a:rPr>
              <a:t>   </a:t>
            </a:r>
            <a:r>
              <a:rPr lang="ko-KR" altLang="en-US" sz="3300" dirty="0" smtClean="0">
                <a:latin typeface="+mj-ea"/>
                <a:ea typeface="+mj-ea"/>
              </a:rPr>
              <a:t>사진을 촬영해 </a:t>
            </a:r>
            <a:r>
              <a:rPr lang="en-US" altLang="ko-KR" sz="3300" dirty="0" smtClean="0">
                <a:latin typeface="+mj-ea"/>
                <a:ea typeface="+mj-ea"/>
              </a:rPr>
              <a:t>DB</a:t>
            </a:r>
            <a:r>
              <a:rPr lang="ko-KR" altLang="en-US" sz="3300" dirty="0" smtClean="0">
                <a:latin typeface="+mj-ea"/>
                <a:ea typeface="+mj-ea"/>
              </a:rPr>
              <a:t>에 저장하고 사용자에게 알림을 주는 기능</a:t>
            </a:r>
            <a:endParaRPr lang="en-US" altLang="ko-KR" sz="3300" dirty="0" smtClean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82156" y="17206795"/>
            <a:ext cx="16525678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dirty="0" smtClean="0">
                <a:latin typeface="+mj-ea"/>
                <a:ea typeface="+mj-ea"/>
              </a:rPr>
              <a:t>4. </a:t>
            </a:r>
            <a:r>
              <a:rPr lang="ko-KR" altLang="en-US" sz="3300" dirty="0" smtClean="0">
                <a:latin typeface="+mj-ea"/>
                <a:ea typeface="+mj-ea"/>
              </a:rPr>
              <a:t>사용자가 원하는 물건을 제공하는 기능</a:t>
            </a:r>
          </a:p>
          <a:p>
            <a:pPr marL="457200" indent="-457200">
              <a:buFontTx/>
              <a:buChar char="-"/>
            </a:pPr>
            <a:r>
              <a:rPr lang="ko-KR" altLang="en-US" sz="3300" dirty="0" smtClean="0">
                <a:latin typeface="+mj-ea"/>
                <a:ea typeface="+mj-ea"/>
              </a:rPr>
              <a:t>사용자가 애플리케이션을 통해 자신이 원하는 물건을 말하면 보관함에 장착된 칸이 </a:t>
            </a:r>
            <a:endParaRPr lang="en-US" altLang="ko-KR" sz="3300" dirty="0" smtClean="0">
              <a:latin typeface="+mj-ea"/>
              <a:ea typeface="+mj-ea"/>
            </a:endParaRPr>
          </a:p>
          <a:p>
            <a:r>
              <a:rPr lang="en-US" altLang="ko-KR" sz="3300" dirty="0" smtClean="0">
                <a:latin typeface="+mj-ea"/>
                <a:ea typeface="+mj-ea"/>
              </a:rPr>
              <a:t>   3~5cm </a:t>
            </a:r>
            <a:r>
              <a:rPr lang="ko-KR" altLang="en-US" sz="3300" dirty="0" smtClean="0">
                <a:latin typeface="+mj-ea"/>
                <a:ea typeface="+mj-ea"/>
              </a:rPr>
              <a:t>정도 앞으로 나오도록 함</a:t>
            </a:r>
            <a:r>
              <a:rPr lang="en-US" altLang="ko-KR" sz="3300" dirty="0" smtClean="0">
                <a:latin typeface="+mj-ea"/>
                <a:ea typeface="+mj-ea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2721" y="20780617"/>
            <a:ext cx="5188306" cy="29184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3391" y="23768415"/>
            <a:ext cx="5188306" cy="291842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124520" y="3386252"/>
            <a:ext cx="623279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smtClean="0">
                <a:latin typeface="+mj-ea"/>
                <a:ea typeface="+mj-ea"/>
              </a:rPr>
              <a:t>최동진</a:t>
            </a:r>
            <a:r>
              <a:rPr lang="en-US" altLang="ko-KR" sz="3500" smtClean="0">
                <a:latin typeface="+mj-ea"/>
                <a:ea typeface="+mj-ea"/>
              </a:rPr>
              <a:t>* </a:t>
            </a:r>
            <a:r>
              <a:rPr lang="ko-KR" altLang="en-US" sz="3500" smtClean="0">
                <a:latin typeface="+mj-ea"/>
                <a:ea typeface="+mj-ea"/>
              </a:rPr>
              <a:t>최현규 김형준 정재엽</a:t>
            </a:r>
            <a:endParaRPr lang="ko-KR" altLang="en-US" sz="3500" dirty="0"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33758" y="9165102"/>
            <a:ext cx="6078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mtClean="0">
                <a:latin typeface="맑은 고딕"/>
                <a:ea typeface="맑은 고딕"/>
              </a:rPr>
              <a:t>▼</a:t>
            </a:r>
            <a:endParaRPr lang="en-US" altLang="ko-KR" sz="3300" dirty="0" smtClean="0"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73829" y="9844852"/>
            <a:ext cx="992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latin typeface="+mj-ea"/>
              </a:rPr>
              <a:t>모든 사람들이 차별없이 사용할 수 있는 사물함</a:t>
            </a:r>
            <a:endParaRPr lang="en-US" altLang="ko-KR" sz="36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17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810</TotalTime>
  <Words>157</Words>
  <Application>Microsoft Office PowerPoint</Application>
  <PresentationFormat>사용자 지정</PresentationFormat>
  <Paragraphs>23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굴림</vt:lpstr>
      <vt:lpstr>Arial</vt:lpstr>
      <vt:lpstr>Calibri</vt:lpstr>
      <vt:lpstr>Adobe 고딕 Std B</vt:lpstr>
      <vt:lpstr>맑은 고딕</vt:lpstr>
      <vt:lpstr>HY견고딕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park</dc:creator>
  <cp:lastModifiedBy>김아령</cp:lastModifiedBy>
  <cp:revision>41</cp:revision>
  <dcterms:created xsi:type="dcterms:W3CDTF">2016-11-08T00:33:01Z</dcterms:created>
  <dcterms:modified xsi:type="dcterms:W3CDTF">2018-06-04T04:26:09Z</dcterms:modified>
</cp:coreProperties>
</file>